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-10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7/09/12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7/09/12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7/09/12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7/09/12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7/09/12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7/09/12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7/09/12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7/09/12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7/09/12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7/09/12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7/09/12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7/09/12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7/09/12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7/09/12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7/09/12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7/09/12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140825E-4A15-4D39-8176-1F07E904CB30}" type="datetimeFigureOut">
              <a:rPr lang="en-US" smtClean="0"/>
              <a:t>7/09/12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jpg"/><Relationship Id="rId5" Type="http://schemas.openxmlformats.org/officeDocument/2006/relationships/image" Target="../media/image12.jpg"/><Relationship Id="rId6" Type="http://schemas.openxmlformats.org/officeDocument/2006/relationships/image" Target="../media/image13.jpg"/><Relationship Id="rId7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Year 7 English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Poetry – Visual Inspiration</a:t>
            </a:r>
            <a:endParaRPr lang="en-US" dirty="0"/>
          </a:p>
        </p:txBody>
      </p:sp>
      <p:pic>
        <p:nvPicPr>
          <p:cNvPr id="5" name="Picture 4" descr="081eddie_-8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50" y="633984"/>
            <a:ext cx="1653579" cy="2480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9877291-happy-senior-lady-in-wheelchair-in-front-of-hous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67" y="3962400"/>
            <a:ext cx="1449379" cy="2171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3833289295_08ab600fe9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821" y="633984"/>
            <a:ext cx="1649500" cy="2476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australian-aboriginal-girl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864" y="1008773"/>
            <a:ext cx="2944730" cy="1809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IMG_3008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611" y="4068833"/>
            <a:ext cx="2479253" cy="2064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 descr="Face-painting-is-a-must-when-celebrating-Australia-Day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497" y="4564527"/>
            <a:ext cx="2604097" cy="1735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9502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is winning the game?</a:t>
            </a:r>
            <a:endParaRPr lang="en-US" dirty="0"/>
          </a:p>
        </p:txBody>
      </p:sp>
      <p:pic>
        <p:nvPicPr>
          <p:cNvPr id="4" name="Content Placeholder 3" descr="Bangladeshi+Children+Play+Cricket+Railway+rmGQFcU8C6N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63" b="10663"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81259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her story?</a:t>
            </a:r>
            <a:endParaRPr lang="en-US" dirty="0"/>
          </a:p>
        </p:txBody>
      </p:sp>
      <p:pic>
        <p:nvPicPr>
          <p:cNvPr id="6" name="Content Placeholder 5" descr="bigstock_Happy_Woman_In_Wheelchair_Outd_771369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92" b="8392"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614173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he upset?</a:t>
            </a:r>
            <a:endParaRPr lang="en-US" dirty="0"/>
          </a:p>
        </p:txBody>
      </p:sp>
      <p:pic>
        <p:nvPicPr>
          <p:cNvPr id="4" name="Content Placeholder 3" descr="crying-soldier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" b="671"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237631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you tell from a face?</a:t>
            </a:r>
            <a:endParaRPr lang="en-US" dirty="0"/>
          </a:p>
        </p:txBody>
      </p:sp>
      <p:pic>
        <p:nvPicPr>
          <p:cNvPr id="4" name="Content Placeholder 3" descr="happy-teen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6" b="8586"/>
          <a:stretch>
            <a:fillRect/>
          </a:stretch>
        </p:blipFill>
        <p:spPr>
          <a:xfrm>
            <a:off x="1330586" y="1746618"/>
            <a:ext cx="3373252" cy="1872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Emo-Girls-Hairstyle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4887" y="1746618"/>
            <a:ext cx="3158063" cy="4210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haiti-woman-crying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630" y="3897152"/>
            <a:ext cx="2923677" cy="2192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527248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is this?</a:t>
            </a:r>
            <a:endParaRPr lang="en-US" dirty="0"/>
          </a:p>
        </p:txBody>
      </p:sp>
      <p:pic>
        <p:nvPicPr>
          <p:cNvPr id="4" name="Content Placeholder 3" descr="old-man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2" b="8362"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7686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</a:t>
            </a:r>
            <a:r>
              <a:rPr lang="en-US" dirty="0" smtClean="0"/>
              <a:t>does </a:t>
            </a:r>
            <a:r>
              <a:rPr lang="en-US" dirty="0" smtClean="0"/>
              <a:t>he feel?</a:t>
            </a:r>
            <a:endParaRPr lang="en-US" dirty="0"/>
          </a:p>
        </p:txBody>
      </p:sp>
      <p:pic>
        <p:nvPicPr>
          <p:cNvPr id="4" name="Content Placeholder 3" descr="Punk___n___Love_by_tingfinder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64" b="15264"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438310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has happened to her?</a:t>
            </a:r>
            <a:endParaRPr lang="en-US" dirty="0"/>
          </a:p>
        </p:txBody>
      </p:sp>
      <p:pic>
        <p:nvPicPr>
          <p:cNvPr id="4" name="Content Placeholder 3" descr="9291132-sad-teenager-girl-sitting-near-brick-wall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5" b="3365"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7549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is she going?</a:t>
            </a:r>
            <a:endParaRPr lang="en-US" dirty="0"/>
          </a:p>
        </p:txBody>
      </p:sp>
      <p:pic>
        <p:nvPicPr>
          <p:cNvPr id="6" name="Content Placeholder 5" descr="army.mil-2007-07-05-093333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3" b="8223"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908018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are they happy?</a:t>
            </a:r>
            <a:endParaRPr lang="en-US" dirty="0"/>
          </a:p>
        </p:txBody>
      </p:sp>
      <p:pic>
        <p:nvPicPr>
          <p:cNvPr id="4" name="Content Placeholder 3" descr="People_Friends__entertainment__recreation_Happy_holidays_013035_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3" b="130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20312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he angry?</a:t>
            </a:r>
            <a:endParaRPr lang="en-US" dirty="0"/>
          </a:p>
        </p:txBody>
      </p:sp>
      <p:pic>
        <p:nvPicPr>
          <p:cNvPr id="4" name="Content Placeholder 3" descr="mean-boy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5" b="8305"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27151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is she looking at?</a:t>
            </a:r>
            <a:endParaRPr lang="en-US" dirty="0"/>
          </a:p>
        </p:txBody>
      </p:sp>
      <p:pic>
        <p:nvPicPr>
          <p:cNvPr id="6" name="Content Placeholder 5" descr="People_Different_people_Jealousy_027223_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3" b="13003"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797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117</TotalTime>
  <Words>66</Words>
  <Application>Microsoft Macintosh PowerPoint</Application>
  <PresentationFormat>On-screen Show (4:3)</PresentationFormat>
  <Paragraphs>13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Revolution</vt:lpstr>
      <vt:lpstr>Year 7 English</vt:lpstr>
      <vt:lpstr>What can you tell from a face?</vt:lpstr>
      <vt:lpstr>Who is this?</vt:lpstr>
      <vt:lpstr>How does he feel?</vt:lpstr>
      <vt:lpstr>What has happened to her?</vt:lpstr>
      <vt:lpstr>Where is she going?</vt:lpstr>
      <vt:lpstr>Why are they happy?</vt:lpstr>
      <vt:lpstr>Why is he angry?</vt:lpstr>
      <vt:lpstr>Who is she looking at?</vt:lpstr>
      <vt:lpstr>Who is winning the game?</vt:lpstr>
      <vt:lpstr>What’s her story?</vt:lpstr>
      <vt:lpstr>Why is he upset?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7 English</dc:title>
  <dc:creator>Anthony Cotton</dc:creator>
  <cp:lastModifiedBy>Anthony Cotton</cp:lastModifiedBy>
  <cp:revision>4</cp:revision>
  <dcterms:created xsi:type="dcterms:W3CDTF">2012-09-06T23:52:28Z</dcterms:created>
  <dcterms:modified xsi:type="dcterms:W3CDTF">2012-09-07T02:51:45Z</dcterms:modified>
</cp:coreProperties>
</file>